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F8A"/>
    <a:srgbClr val="A5243D"/>
    <a:srgbClr val="19577C"/>
    <a:srgbClr val="F7F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B313B2-7FBB-240B-D0FE-A7048F2026D8}" v="277" dt="2025-03-21T11:28:53.129"/>
    <p1510:client id="{FEA11D98-E510-94F8-8919-5CC382E0BD60}" v="7" dt="2025-03-21T11:06:01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224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 de Zoete" userId="S::elin.dezoete@impactedgroup.uk::51bd381b-bec8-480f-a639-81e910d51e87" providerId="AD" clId="Web-{4FB313B2-7FBB-240B-D0FE-A7048F2026D8}"/>
    <pc:docChg chg="modSld">
      <pc:chgData name="Elin de Zoete" userId="S::elin.dezoete@impactedgroup.uk::51bd381b-bec8-480f-a639-81e910d51e87" providerId="AD" clId="Web-{4FB313B2-7FBB-240B-D0FE-A7048F2026D8}" dt="2025-03-21T11:28:53.114" v="158" actId="20577"/>
      <pc:docMkLst>
        <pc:docMk/>
      </pc:docMkLst>
      <pc:sldChg chg="delSp modSp">
        <pc:chgData name="Elin de Zoete" userId="S::elin.dezoete@impactedgroup.uk::51bd381b-bec8-480f-a639-81e910d51e87" providerId="AD" clId="Web-{4FB313B2-7FBB-240B-D0FE-A7048F2026D8}" dt="2025-03-21T11:27:00.860" v="93"/>
        <pc:sldMkLst>
          <pc:docMk/>
          <pc:sldMk cId="302893231" sldId="256"/>
        </pc:sldMkLst>
        <pc:spChg chg="del">
          <ac:chgData name="Elin de Zoete" userId="S::elin.dezoete@impactedgroup.uk::51bd381b-bec8-480f-a639-81e910d51e87" providerId="AD" clId="Web-{4FB313B2-7FBB-240B-D0FE-A7048F2026D8}" dt="2025-03-21T11:27:00.860" v="93"/>
          <ac:spMkLst>
            <pc:docMk/>
            <pc:sldMk cId="302893231" sldId="256"/>
            <ac:spMk id="5" creationId="{E7892550-F280-F941-4E77-E9B042DD2C10}"/>
          </ac:spMkLst>
        </pc:spChg>
        <pc:spChg chg="mod">
          <ac:chgData name="Elin de Zoete" userId="S::elin.dezoete@impactedgroup.uk::51bd381b-bec8-480f-a639-81e910d51e87" providerId="AD" clId="Web-{4FB313B2-7FBB-240B-D0FE-A7048F2026D8}" dt="2025-03-21T11:23:09.963" v="9" actId="20577"/>
          <ac:spMkLst>
            <pc:docMk/>
            <pc:sldMk cId="302893231" sldId="256"/>
            <ac:spMk id="9" creationId="{7A4E34FB-C8B5-4A52-6CC7-A802473C432D}"/>
          </ac:spMkLst>
        </pc:spChg>
        <pc:spChg chg="mod">
          <ac:chgData name="Elin de Zoete" userId="S::elin.dezoete@impactedgroup.uk::51bd381b-bec8-480f-a639-81e910d51e87" providerId="AD" clId="Web-{4FB313B2-7FBB-240B-D0FE-A7048F2026D8}" dt="2025-03-21T11:26:30.109" v="92" actId="20577"/>
          <ac:spMkLst>
            <pc:docMk/>
            <pc:sldMk cId="302893231" sldId="256"/>
            <ac:spMk id="35" creationId="{58A1A0FC-D49E-A53D-DACF-74838C452626}"/>
          </ac:spMkLst>
        </pc:spChg>
        <pc:picChg chg="mod modCrop">
          <ac:chgData name="Elin de Zoete" userId="S::elin.dezoete@impactedgroup.uk::51bd381b-bec8-480f-a639-81e910d51e87" providerId="AD" clId="Web-{4FB313B2-7FBB-240B-D0FE-A7048F2026D8}" dt="2025-03-21T11:25:58.358" v="77"/>
          <ac:picMkLst>
            <pc:docMk/>
            <pc:sldMk cId="302893231" sldId="256"/>
            <ac:picMk id="32" creationId="{75FF5A19-A0FC-807A-29F3-029BC6E58A98}"/>
          </ac:picMkLst>
        </pc:picChg>
        <pc:picChg chg="mod">
          <ac:chgData name="Elin de Zoete" userId="S::elin.dezoete@impactedgroup.uk::51bd381b-bec8-480f-a639-81e910d51e87" providerId="AD" clId="Web-{4FB313B2-7FBB-240B-D0FE-A7048F2026D8}" dt="2025-03-21T11:22:47.759" v="4" actId="1076"/>
          <ac:picMkLst>
            <pc:docMk/>
            <pc:sldMk cId="302893231" sldId="256"/>
            <ac:picMk id="38" creationId="{E81D58CD-C250-D0CF-590E-E12F81556E50}"/>
          </ac:picMkLst>
        </pc:picChg>
        <pc:picChg chg="mod modCrop">
          <ac:chgData name="Elin de Zoete" userId="S::elin.dezoete@impactedgroup.uk::51bd381b-bec8-480f-a639-81e910d51e87" providerId="AD" clId="Web-{4FB313B2-7FBB-240B-D0FE-A7048F2026D8}" dt="2025-03-21T11:26:06.124" v="79"/>
          <ac:picMkLst>
            <pc:docMk/>
            <pc:sldMk cId="302893231" sldId="256"/>
            <ac:picMk id="40" creationId="{79DFD854-0F1B-446A-D917-B77982DAFB2B}"/>
          </ac:picMkLst>
        </pc:picChg>
        <pc:picChg chg="mod">
          <ac:chgData name="Elin de Zoete" userId="S::elin.dezoete@impactedgroup.uk::51bd381b-bec8-480f-a639-81e910d51e87" providerId="AD" clId="Web-{4FB313B2-7FBB-240B-D0FE-A7048F2026D8}" dt="2025-03-21T11:24:56.450" v="65" actId="14100"/>
          <ac:picMkLst>
            <pc:docMk/>
            <pc:sldMk cId="302893231" sldId="256"/>
            <ac:picMk id="1030" creationId="{019C848A-0DDB-91DF-9630-E0E3056001B4}"/>
          </ac:picMkLst>
        </pc:picChg>
      </pc:sldChg>
      <pc:sldChg chg="addSp delSp modSp">
        <pc:chgData name="Elin de Zoete" userId="S::elin.dezoete@impactedgroup.uk::51bd381b-bec8-480f-a639-81e910d51e87" providerId="AD" clId="Web-{4FB313B2-7FBB-240B-D0FE-A7048F2026D8}" dt="2025-03-21T11:28:53.114" v="158" actId="20577"/>
        <pc:sldMkLst>
          <pc:docMk/>
          <pc:sldMk cId="2288095337" sldId="258"/>
        </pc:sldMkLst>
        <pc:spChg chg="mod">
          <ac:chgData name="Elin de Zoete" userId="S::elin.dezoete@impactedgroup.uk::51bd381b-bec8-480f-a639-81e910d51e87" providerId="AD" clId="Web-{4FB313B2-7FBB-240B-D0FE-A7048F2026D8}" dt="2025-03-21T11:28:53.114" v="158" actId="20577"/>
          <ac:spMkLst>
            <pc:docMk/>
            <pc:sldMk cId="2288095337" sldId="258"/>
            <ac:spMk id="6" creationId="{4C3B7A22-9944-795D-980C-292FB1FFED85}"/>
          </ac:spMkLst>
        </pc:spChg>
        <pc:spChg chg="mod">
          <ac:chgData name="Elin de Zoete" userId="S::elin.dezoete@impactedgroup.uk::51bd381b-bec8-480f-a639-81e910d51e87" providerId="AD" clId="Web-{4FB313B2-7FBB-240B-D0FE-A7048F2026D8}" dt="2025-03-21T11:28:08.175" v="145" actId="1076"/>
          <ac:spMkLst>
            <pc:docMk/>
            <pc:sldMk cId="2288095337" sldId="258"/>
            <ac:spMk id="13" creationId="{188D9C20-C3AD-A49C-2D84-C33A6D8ACA0F}"/>
          </ac:spMkLst>
        </pc:spChg>
        <pc:spChg chg="mod">
          <ac:chgData name="Elin de Zoete" userId="S::elin.dezoete@impactedgroup.uk::51bd381b-bec8-480f-a639-81e910d51e87" providerId="AD" clId="Web-{4FB313B2-7FBB-240B-D0FE-A7048F2026D8}" dt="2025-03-21T11:28:18.253" v="146" actId="1076"/>
          <ac:spMkLst>
            <pc:docMk/>
            <pc:sldMk cId="2288095337" sldId="258"/>
            <ac:spMk id="26" creationId="{4D8E1C1F-1C9D-6EF2-5BE0-7157E043DAFA}"/>
          </ac:spMkLst>
        </pc:spChg>
        <pc:picChg chg="add mod">
          <ac:chgData name="Elin de Zoete" userId="S::elin.dezoete@impactedgroup.uk::51bd381b-bec8-480f-a639-81e910d51e87" providerId="AD" clId="Web-{4FB313B2-7FBB-240B-D0FE-A7048F2026D8}" dt="2025-03-21T11:25:19.732" v="71" actId="1076"/>
          <ac:picMkLst>
            <pc:docMk/>
            <pc:sldMk cId="2288095337" sldId="258"/>
            <ac:picMk id="8" creationId="{405A4285-BD70-DE54-47FE-0F04DB31E122}"/>
          </ac:picMkLst>
        </pc:picChg>
        <pc:picChg chg="add">
          <ac:chgData name="Elin de Zoete" userId="S::elin.dezoete@impactedgroup.uk::51bd381b-bec8-480f-a639-81e910d51e87" providerId="AD" clId="Web-{4FB313B2-7FBB-240B-D0FE-A7048F2026D8}" dt="2025-03-21T11:25:15.029" v="70"/>
          <ac:picMkLst>
            <pc:docMk/>
            <pc:sldMk cId="2288095337" sldId="258"/>
            <ac:picMk id="11" creationId="{0954E839-E292-81C9-22C8-41AB5886358E}"/>
          </ac:picMkLst>
        </pc:picChg>
        <pc:picChg chg="mod modCrop">
          <ac:chgData name="Elin de Zoete" userId="S::elin.dezoete@impactedgroup.uk::51bd381b-bec8-480f-a639-81e910d51e87" providerId="AD" clId="Web-{4FB313B2-7FBB-240B-D0FE-A7048F2026D8}" dt="2025-03-21T11:25:32.217" v="73"/>
          <ac:picMkLst>
            <pc:docMk/>
            <pc:sldMk cId="2288095337" sldId="258"/>
            <ac:picMk id="32" creationId="{1E5810C2-CB40-CB77-4753-B3F4DEF9FC40}"/>
          </ac:picMkLst>
        </pc:picChg>
        <pc:picChg chg="del">
          <ac:chgData name="Elin de Zoete" userId="S::elin.dezoete@impactedgroup.uk::51bd381b-bec8-480f-a639-81e910d51e87" providerId="AD" clId="Web-{4FB313B2-7FBB-240B-D0FE-A7048F2026D8}" dt="2025-03-21T11:25:09.294" v="69"/>
          <ac:picMkLst>
            <pc:docMk/>
            <pc:sldMk cId="2288095337" sldId="258"/>
            <ac:picMk id="38" creationId="{177B8ED3-1BC7-8A00-ACB1-437D6BD7C3D5}"/>
          </ac:picMkLst>
        </pc:picChg>
        <pc:picChg chg="mod modCrop">
          <ac:chgData name="Elin de Zoete" userId="S::elin.dezoete@impactedgroup.uk::51bd381b-bec8-480f-a639-81e910d51e87" providerId="AD" clId="Web-{4FB313B2-7FBB-240B-D0FE-A7048F2026D8}" dt="2025-03-21T11:25:44.421" v="75"/>
          <ac:picMkLst>
            <pc:docMk/>
            <pc:sldMk cId="2288095337" sldId="258"/>
            <ac:picMk id="40" creationId="{9D41EEDF-20E6-8EDD-CDBE-AFECE4D48117}"/>
          </ac:picMkLst>
        </pc:picChg>
        <pc:picChg chg="del">
          <ac:chgData name="Elin de Zoete" userId="S::elin.dezoete@impactedgroup.uk::51bd381b-bec8-480f-a639-81e910d51e87" providerId="AD" clId="Web-{4FB313B2-7FBB-240B-D0FE-A7048F2026D8}" dt="2025-03-21T11:25:05.747" v="67"/>
          <ac:picMkLst>
            <pc:docMk/>
            <pc:sldMk cId="2288095337" sldId="258"/>
            <ac:picMk id="1030" creationId="{5FE1B868-1A7E-A4EF-86F9-7DF509611766}"/>
          </ac:picMkLst>
        </pc:picChg>
      </pc:sldChg>
    </pc:docChg>
  </pc:docChgLst>
  <pc:docChgLst>
    <pc:chgData name="Holly Waddell" userId="S::holly.waddell@impactedgroup.uk::68c9fe1e-4a83-4fa7-8df9-8785da4b1c67" providerId="AD" clId="Web-{FEA11D98-E510-94F8-8919-5CC382E0BD60}"/>
    <pc:docChg chg="modSld">
      <pc:chgData name="Holly Waddell" userId="S::holly.waddell@impactedgroup.uk::68c9fe1e-4a83-4fa7-8df9-8785da4b1c67" providerId="AD" clId="Web-{FEA11D98-E510-94F8-8919-5CC382E0BD60}" dt="2025-03-21T11:06:01.316" v="6" actId="1076"/>
      <pc:docMkLst>
        <pc:docMk/>
      </pc:docMkLst>
      <pc:sldChg chg="modSp">
        <pc:chgData name="Holly Waddell" userId="S::holly.waddell@impactedgroup.uk::68c9fe1e-4a83-4fa7-8df9-8785da4b1c67" providerId="AD" clId="Web-{FEA11D98-E510-94F8-8919-5CC382E0BD60}" dt="2025-03-21T11:06:01.316" v="6" actId="1076"/>
        <pc:sldMkLst>
          <pc:docMk/>
          <pc:sldMk cId="302893231" sldId="256"/>
        </pc:sldMkLst>
        <pc:picChg chg="mod">
          <ac:chgData name="Holly Waddell" userId="S::holly.waddell@impactedgroup.uk::68c9fe1e-4a83-4fa7-8df9-8785da4b1c67" providerId="AD" clId="Web-{FEA11D98-E510-94F8-8919-5CC382E0BD60}" dt="2025-03-21T11:05:50.612" v="4" actId="1076"/>
          <ac:picMkLst>
            <pc:docMk/>
            <pc:sldMk cId="302893231" sldId="256"/>
            <ac:picMk id="38" creationId="{E81D58CD-C250-D0CF-590E-E12F81556E50}"/>
          </ac:picMkLst>
        </pc:picChg>
        <pc:picChg chg="mod">
          <ac:chgData name="Holly Waddell" userId="S::holly.waddell@impactedgroup.uk::68c9fe1e-4a83-4fa7-8df9-8785da4b1c67" providerId="AD" clId="Web-{FEA11D98-E510-94F8-8919-5CC382E0BD60}" dt="2025-03-21T11:06:01.316" v="6" actId="1076"/>
          <ac:picMkLst>
            <pc:docMk/>
            <pc:sldMk cId="302893231" sldId="256"/>
            <ac:picMk id="1030" creationId="{019C848A-0DDB-91DF-9630-E0E3056001B4}"/>
          </ac:picMkLst>
        </pc:picChg>
      </pc:sldChg>
    </pc:docChg>
  </pc:docChgLst>
  <pc:docChgLst>
    <pc:chgData name="Tom Rees" userId="bdb22230-2efe-4677-b539-b16dbe7571e5" providerId="ADAL" clId="{04B2D100-5C40-48CD-A103-4FA6011EA362}"/>
    <pc:docChg chg="custSel modSld">
      <pc:chgData name="Tom Rees" userId="bdb22230-2efe-4677-b539-b16dbe7571e5" providerId="ADAL" clId="{04B2D100-5C40-48CD-A103-4FA6011EA362}" dt="2025-03-14T08:08:06.673" v="271" actId="1076"/>
      <pc:docMkLst>
        <pc:docMk/>
      </pc:docMkLst>
      <pc:sldChg chg="modSp mod">
        <pc:chgData name="Tom Rees" userId="bdb22230-2efe-4677-b539-b16dbe7571e5" providerId="ADAL" clId="{04B2D100-5C40-48CD-A103-4FA6011EA362}" dt="2025-03-14T08:08:06.673" v="271" actId="1076"/>
        <pc:sldMkLst>
          <pc:docMk/>
          <pc:sldMk cId="302893231" sldId="256"/>
        </pc:sldMkLst>
        <pc:spChg chg="mod">
          <ac:chgData name="Tom Rees" userId="bdb22230-2efe-4677-b539-b16dbe7571e5" providerId="ADAL" clId="{04B2D100-5C40-48CD-A103-4FA6011EA362}" dt="2025-03-14T08:07:26.778" v="235" actId="20577"/>
          <ac:spMkLst>
            <pc:docMk/>
            <pc:sldMk cId="302893231" sldId="256"/>
            <ac:spMk id="9" creationId="{7A4E34FB-C8B5-4A52-6CC7-A802473C432D}"/>
          </ac:spMkLst>
        </pc:spChg>
        <pc:spChg chg="mod">
          <ac:chgData name="Tom Rees" userId="bdb22230-2efe-4677-b539-b16dbe7571e5" providerId="ADAL" clId="{04B2D100-5C40-48CD-A103-4FA6011EA362}" dt="2025-03-14T08:07:48.315" v="270" actId="6549"/>
          <ac:spMkLst>
            <pc:docMk/>
            <pc:sldMk cId="302893231" sldId="256"/>
            <ac:spMk id="35" creationId="{58A1A0FC-D49E-A53D-DACF-74838C452626}"/>
          </ac:spMkLst>
        </pc:spChg>
        <pc:picChg chg="mod">
          <ac:chgData name="Tom Rees" userId="bdb22230-2efe-4677-b539-b16dbe7571e5" providerId="ADAL" clId="{04B2D100-5C40-48CD-A103-4FA6011EA362}" dt="2025-03-14T08:08:06.673" v="271" actId="1076"/>
          <ac:picMkLst>
            <pc:docMk/>
            <pc:sldMk cId="302893231" sldId="256"/>
            <ac:picMk id="32" creationId="{75FF5A19-A0FC-807A-29F3-029BC6E58A98}"/>
          </ac:picMkLst>
        </pc:picChg>
        <pc:picChg chg="mod">
          <ac:chgData name="Tom Rees" userId="bdb22230-2efe-4677-b539-b16dbe7571e5" providerId="ADAL" clId="{04B2D100-5C40-48CD-A103-4FA6011EA362}" dt="2025-03-14T08:06:41.341" v="185" actId="1076"/>
          <ac:picMkLst>
            <pc:docMk/>
            <pc:sldMk cId="302893231" sldId="256"/>
            <ac:picMk id="38" creationId="{E81D58CD-C250-D0CF-590E-E12F81556E50}"/>
          </ac:picMkLst>
        </pc:picChg>
        <pc:picChg chg="mod">
          <ac:chgData name="Tom Rees" userId="bdb22230-2efe-4677-b539-b16dbe7571e5" providerId="ADAL" clId="{04B2D100-5C40-48CD-A103-4FA6011EA362}" dt="2025-03-14T08:06:41.341" v="185" actId="1076"/>
          <ac:picMkLst>
            <pc:docMk/>
            <pc:sldMk cId="302893231" sldId="256"/>
            <ac:picMk id="1030" creationId="{019C848A-0DDB-91DF-9630-E0E3056001B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FBEDF-BB47-4B22-AA89-D4DE96A89DF6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F82A9-948C-43E7-8F21-117916D30D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35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5F82A9-948C-43E7-8F21-117916D30D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23BC7-A282-A8D2-4E73-B7B47F23B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8CB110-7C48-8666-9A1E-3F0181C4EE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405B5-7B1C-6DE5-E09E-1C149DF98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0F627-8E23-A066-5B8D-D126266B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05A40-F30B-774E-36FC-40273D9B9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6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7AF48-BF9A-46D4-A52B-001282A9D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0AC8DB-685F-4D11-B338-0BD9C3279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973D0-BCDC-66DF-2F48-A9B7A6690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BF859-C277-C79F-006E-D70A113FC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739DB-A63C-A3E2-A992-E543FF4D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26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CD2ADD-EEB7-8B23-A935-8F2A4542D9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6D3814-178F-DDD8-839F-B3DDDBEF5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A3951-764B-DEA2-D73F-4882E6644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B9E4F-7A5C-54AF-067F-8C8C2623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3C11A-C6DF-4DCF-5922-B7655466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67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3A51F-AB7E-B8B2-441C-55EAE086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86889-B155-CA8E-09B1-B91D1B8CE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18673-95DE-1D7F-E85F-04F3CF6EE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DBF6B-F86C-EE9C-7551-24B2A5EA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E53B9-0593-D808-D3E2-45DE294A1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839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5E8EB-4938-81B9-D310-4A3FAEE9B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4B725-7B25-9E05-B9C7-B2B4EA6B0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57D33-DDFE-C128-862B-FC8E108A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21185-88CC-D1C3-CDA5-BD8BC7F3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3A721-37A9-00CF-012F-C2D078FBD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57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EC088-DD69-D87D-F61D-00308AB8B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8CA41-3315-F546-FD2C-6EA6FCA8C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0F396-7285-21EB-43F8-CD502AA9B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647BF-B6EB-8580-488A-FED57F917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C9284-51A7-9170-D82C-D888D606A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50F046-D107-9DCC-26E9-7B43DFD5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554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D81BC-871A-B050-92D4-802807655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63DFF-BBDF-F108-403D-77871D579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13E18C-2AAD-8DF9-5AF3-DE10E644B4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4DF51-6BB9-C6D2-721A-0DF228756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AEB7D9-F207-7C99-5A2C-2CCF2F3650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1E70D9-F72F-4E12-0CC2-A4BEC37E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1469AF-B113-9915-D9AB-F0D5CD876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A9C401-340B-A7D0-A0D2-3EDF510D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946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4B2-79A9-379E-2966-BC8DB82D4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651291-EEAF-9650-C6BE-1805AA01D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55783-0F9B-09B3-E45A-980FE1C44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95367D-ECA8-AA5B-594F-48CFD807A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44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65E724-36BE-7C41-9ED4-9F13B67F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E0CD69-D61B-61EB-466D-E55BF8B6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8324F-057C-E907-601F-2AEB8688A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03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CC118-DAB7-4F30-DF91-D3EEE62B0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890F3-31AB-E4E8-A5AA-276AA2642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5ABA3C-8291-9F2A-AC72-F2DBA8064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561E3-3631-D75C-F3B3-6FB407C81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4F0B-1457-D8CA-7E5E-23D49F8BE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D25E7-A81F-0A99-E090-9FEE93E50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692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81973-F736-DC0B-224B-806A709FF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EE41BA-5084-5CFA-08C2-A8809D942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554F0-4ED3-0173-422C-1E0AEDB53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4DB70C-53A9-4F3C-BA51-F522E6E38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2159D-55E3-8C53-3CB5-A12A705B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A966B8-8550-F0B8-EB56-392865EEF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55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6FF6CF-C7B6-861D-5066-B210B8EAE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E6473-CD7E-2FE2-E9A5-F32C315B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B97DB-66AE-63B9-8C61-135A5223F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D2C06-65E1-49AE-B4CE-23B487E46B6D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30873-051F-1EAC-1AC8-2D6937A3CB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B8FC0-6723-1E9D-F304-49425B404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6CE0C-53DF-4924-B196-6D15800CD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8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B22F4C5-1AB6-816E-18B7-5065E77E087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5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9577C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E34FB-C8B5-4A52-6CC7-A802473C432D}"/>
              </a:ext>
            </a:extLst>
          </p:cNvPr>
          <p:cNvSpPr txBox="1"/>
          <p:nvPr/>
        </p:nvSpPr>
        <p:spPr>
          <a:xfrm>
            <a:off x="913854" y="1821524"/>
            <a:ext cx="3931268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0" lang="en-US" altLang="en-US" sz="1800" i="0" u="none" strike="noStrike" cap="none" normalizeH="0" baseline="0">
                <a:ln>
                  <a:noFill/>
                </a:ln>
                <a:effectLst/>
                <a:latin typeface="Arial Black"/>
                <a:cs typeface="Arial"/>
              </a:rPr>
              <a:t>A sector-led </a:t>
            </a:r>
            <a:r>
              <a:rPr lang="en-US" altLang="en-US">
                <a:latin typeface="Arial Black"/>
                <a:cs typeface="Arial"/>
              </a:rPr>
              <a:t>collaboration to support the work of DfE’s Inclusion Expert Advisory Group, led</a:t>
            </a:r>
            <a:r>
              <a:rPr kumimoji="0" lang="en-US" altLang="en-US" sz="1800" i="0" u="none" strike="noStrike" cap="none" normalizeH="0" baseline="0">
                <a:ln>
                  <a:noFill/>
                </a:ln>
                <a:effectLst/>
                <a:latin typeface="Arial Black"/>
                <a:cs typeface="Arial"/>
              </a:rPr>
              <a:t> by a range of sector partners who share a commitment to improving inclusion in education.</a:t>
            </a:r>
            <a:endParaRPr lang="en-GB" sz="1800" b="0" i="0">
              <a:effectLst/>
              <a:latin typeface="Arial Black"/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980043-51C1-8C98-538C-878F7CBCD69B}"/>
              </a:ext>
            </a:extLst>
          </p:cNvPr>
          <p:cNvSpPr/>
          <p:nvPr/>
        </p:nvSpPr>
        <p:spPr>
          <a:xfrm>
            <a:off x="0" y="0"/>
            <a:ext cx="572799" cy="6858000"/>
          </a:xfrm>
          <a:prstGeom prst="rect">
            <a:avLst/>
          </a:prstGeom>
          <a:solidFill>
            <a:srgbClr val="056F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A55C0C2-F446-E205-1ACC-133F625F38D4}"/>
              </a:ext>
            </a:extLst>
          </p:cNvPr>
          <p:cNvSpPr/>
          <p:nvPr/>
        </p:nvSpPr>
        <p:spPr>
          <a:xfrm>
            <a:off x="5071119" y="2368326"/>
            <a:ext cx="2532417" cy="1058996"/>
          </a:xfrm>
          <a:prstGeom prst="roundRect">
            <a:avLst>
              <a:gd name="adj" fmla="val 14526"/>
            </a:avLst>
          </a:prstGeom>
          <a:solidFill>
            <a:srgbClr val="A5243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A1A0FC-D49E-A53D-DACF-74838C452626}"/>
              </a:ext>
            </a:extLst>
          </p:cNvPr>
          <p:cNvSpPr txBox="1"/>
          <p:nvPr/>
        </p:nvSpPr>
        <p:spPr>
          <a:xfrm>
            <a:off x="913854" y="4333316"/>
            <a:ext cx="5399437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Together, we will build a national resource of </a:t>
            </a:r>
            <a:r>
              <a:rPr lang="en-GB" sz="18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practical insights and evidence from teachers and school leaders </a:t>
            </a:r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so we can </a:t>
            </a:r>
            <a:r>
              <a:rPr lang="en-GB" sz="18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better understand </a:t>
            </a:r>
            <a:r>
              <a:rPr lang="en-GB" sz="1800" b="1" i="0">
                <a:solidFill>
                  <a:srgbClr val="000000"/>
                </a:solidFill>
                <a:effectLst/>
                <a:latin typeface="Arial"/>
                <a:cs typeface="Arial"/>
              </a:rPr>
              <a:t>what </a:t>
            </a:r>
            <a:r>
              <a:rPr lang="en-GB" b="1">
                <a:solidFill>
                  <a:srgbClr val="000000"/>
                </a:solidFill>
                <a:latin typeface="Arial"/>
                <a:cs typeface="Arial"/>
              </a:rPr>
              <a:t>success</a:t>
            </a:r>
            <a:r>
              <a:rPr lang="en-GB" sz="1800" b="1" i="0">
                <a:solidFill>
                  <a:srgbClr val="000000"/>
                </a:solidFill>
                <a:effectLst/>
                <a:latin typeface="Arial"/>
                <a:cs typeface="Arial"/>
              </a:rPr>
              <a:t> looks like.</a:t>
            </a:r>
          </a:p>
        </p:txBody>
      </p:sp>
      <p:pic>
        <p:nvPicPr>
          <p:cNvPr id="1030" name="Picture 6" descr="Hub Partners – Pathfinder Teaching School Hub">
            <a:extLst>
              <a:ext uri="{FF2B5EF4-FFF2-40B4-BE49-F238E27FC236}">
                <a16:creationId xmlns:a16="http://schemas.microsoft.com/office/drawing/2014/main" id="{019C848A-0DDB-91DF-9630-E0E305600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69" y="6231947"/>
            <a:ext cx="1470814" cy="49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81D58CD-C250-D0CF-590E-E12F81556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792" y="6184720"/>
            <a:ext cx="2062870" cy="51831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9DFD854-0F1B-446A-D917-B77982DAFB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117" r="35060" b="-656"/>
          <a:stretch/>
        </p:blipFill>
        <p:spPr>
          <a:xfrm>
            <a:off x="7161866" y="443287"/>
            <a:ext cx="5060062" cy="505168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5FF5A19-A0FC-807A-29F3-029BC6E58A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" r="30080"/>
          <a:stretch/>
        </p:blipFill>
        <p:spPr>
          <a:xfrm>
            <a:off x="6959327" y="275376"/>
            <a:ext cx="5251479" cy="53767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DAAF98-2173-8FC0-5377-FC3C3B3E9982}"/>
              </a:ext>
            </a:extLst>
          </p:cNvPr>
          <p:cNvSpPr txBox="1"/>
          <p:nvPr/>
        </p:nvSpPr>
        <p:spPr>
          <a:xfrm>
            <a:off x="4953298" y="2440960"/>
            <a:ext cx="21862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SUBMISSION DEADLINE: 1</a:t>
            </a:r>
            <a:r>
              <a:rPr lang="en-GB" b="0" i="0" baseline="3000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st</a:t>
            </a:r>
            <a:r>
              <a:rPr lang="en-GB" b="0" i="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 May  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3C7DAE3-EE6E-A2AA-848C-3B40034C58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3854" y="323439"/>
            <a:ext cx="3531277" cy="945823"/>
          </a:xfrm>
          <a:prstGeom prst="rect">
            <a:avLst/>
          </a:prstGeom>
        </p:spPr>
      </p:pic>
      <p:pic>
        <p:nvPicPr>
          <p:cNvPr id="4" name="Picture 3" descr="A qr code on a black background">
            <a:extLst>
              <a:ext uri="{FF2B5EF4-FFF2-40B4-BE49-F238E27FC236}">
                <a16:creationId xmlns:a16="http://schemas.microsoft.com/office/drawing/2014/main" id="{7A6B653B-9701-83C9-059B-909E960754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491" y="293831"/>
            <a:ext cx="1357909" cy="1950863"/>
          </a:xfrm>
          <a:prstGeom prst="rect">
            <a:avLst/>
          </a:prstGeom>
        </p:spPr>
      </p:pic>
      <p:pic>
        <p:nvPicPr>
          <p:cNvPr id="6" name="Picture 5" descr="A black and red logo&#10;&#10;AI-generated content may be incorrect.">
            <a:extLst>
              <a:ext uri="{FF2B5EF4-FFF2-40B4-BE49-F238E27FC236}">
                <a16:creationId xmlns:a16="http://schemas.microsoft.com/office/drawing/2014/main" id="{51E75238-BE4D-F85A-F1BD-6BB740E131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06" y="6198233"/>
            <a:ext cx="1815550" cy="5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3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CCE6C-945B-3104-AE0D-B200D12E7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88D9C20-C3AD-A49C-2D84-C33A6D8ACA0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5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9577C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CDA896-1D23-0191-AB48-6C45C3313316}"/>
              </a:ext>
            </a:extLst>
          </p:cNvPr>
          <p:cNvSpPr/>
          <p:nvPr/>
        </p:nvSpPr>
        <p:spPr>
          <a:xfrm>
            <a:off x="0" y="0"/>
            <a:ext cx="572799" cy="6858000"/>
          </a:xfrm>
          <a:prstGeom prst="rect">
            <a:avLst/>
          </a:prstGeom>
          <a:solidFill>
            <a:srgbClr val="056F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8E1C1F-1C9D-6EF2-5BE0-7157E043DAFA}"/>
              </a:ext>
            </a:extLst>
          </p:cNvPr>
          <p:cNvSpPr txBox="1"/>
          <p:nvPr/>
        </p:nvSpPr>
        <p:spPr>
          <a:xfrm>
            <a:off x="910537" y="5703733"/>
            <a:ext cx="595226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>
                <a:latin typeface="Arial Black" panose="020B0A04020102020204" pitchFamily="34" charset="0"/>
                <a:cs typeface="Arial" panose="020B0604020202020204" pitchFamily="34" charset="0"/>
              </a:rPr>
              <a:t>Submit your example of inclusion in practice: </a:t>
            </a:r>
            <a:r>
              <a:rPr lang="en-GB" sz="2400" u="sng">
                <a:solidFill>
                  <a:srgbClr val="056F8A"/>
                </a:solidFill>
                <a:latin typeface="Arial Black" panose="020B0A04020102020204" pitchFamily="34" charset="0"/>
              </a:rPr>
              <a:t>inclusioninpractice.org.uk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E084771-94D2-18E1-A5B3-B856C9F7F688}"/>
              </a:ext>
            </a:extLst>
          </p:cNvPr>
          <p:cNvSpPr/>
          <p:nvPr/>
        </p:nvSpPr>
        <p:spPr>
          <a:xfrm>
            <a:off x="5071119" y="2368326"/>
            <a:ext cx="2532417" cy="1058996"/>
          </a:xfrm>
          <a:prstGeom prst="roundRect">
            <a:avLst>
              <a:gd name="adj" fmla="val 14526"/>
            </a:avLst>
          </a:prstGeom>
          <a:solidFill>
            <a:srgbClr val="A5243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D41EEDF-20E6-8EDD-CDBE-AFECE4D481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17" r="35097" b="138"/>
          <a:stretch/>
        </p:blipFill>
        <p:spPr>
          <a:xfrm>
            <a:off x="7161866" y="443287"/>
            <a:ext cx="5056284" cy="501184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E5810C2-CB40-CB77-4753-B3F4DEF9F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" r="30122"/>
          <a:stretch/>
        </p:blipFill>
        <p:spPr>
          <a:xfrm>
            <a:off x="6959327" y="275376"/>
            <a:ext cx="5248332" cy="53767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3564AE-0D37-109C-D590-707354DCD791}"/>
              </a:ext>
            </a:extLst>
          </p:cNvPr>
          <p:cNvSpPr txBox="1"/>
          <p:nvPr/>
        </p:nvSpPr>
        <p:spPr>
          <a:xfrm>
            <a:off x="4953298" y="2440960"/>
            <a:ext cx="21862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SUBMISSION DEADLINE: 1</a:t>
            </a:r>
            <a:r>
              <a:rPr lang="en-GB" b="0" i="0" baseline="3000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st</a:t>
            </a:r>
            <a:r>
              <a:rPr lang="en-GB" b="0" i="0"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 May  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2617FA7-CFEE-B308-6051-D49497EB2A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3854" y="323439"/>
            <a:ext cx="3531277" cy="945823"/>
          </a:xfrm>
          <a:prstGeom prst="rect">
            <a:avLst/>
          </a:prstGeom>
        </p:spPr>
      </p:pic>
      <p:pic>
        <p:nvPicPr>
          <p:cNvPr id="4" name="Picture 3" descr="A qr code on a black background">
            <a:extLst>
              <a:ext uri="{FF2B5EF4-FFF2-40B4-BE49-F238E27FC236}">
                <a16:creationId xmlns:a16="http://schemas.microsoft.com/office/drawing/2014/main" id="{08BD2F5E-84B5-694D-6A47-266DF0EA86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491" y="293831"/>
            <a:ext cx="1357909" cy="19508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95A21-44B3-2D49-6E75-52612E9367DB}"/>
              </a:ext>
            </a:extLst>
          </p:cNvPr>
          <p:cNvSpPr txBox="1"/>
          <p:nvPr/>
        </p:nvSpPr>
        <p:spPr>
          <a:xfrm>
            <a:off x="910537" y="1724054"/>
            <a:ext cx="39107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We are now inviting teachers, school leaders, and everyone involved in inclusive education to contribute their experiences and insights through the open submission process.</a:t>
            </a: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B7A22-9944-795D-980C-292FB1FFED85}"/>
              </a:ext>
            </a:extLst>
          </p:cNvPr>
          <p:cNvSpPr txBox="1"/>
          <p:nvPr/>
        </p:nvSpPr>
        <p:spPr>
          <a:xfrm>
            <a:off x="910537" y="3970995"/>
            <a:ext cx="5918982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Please:</a:t>
            </a:r>
          </a:p>
          <a:p>
            <a:endParaRPr lang="en-GB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AutoNum type="arabicPeriod"/>
            </a:pPr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Share your practice through the online form</a:t>
            </a:r>
          </a:p>
          <a:p>
            <a:pPr marL="342900" indent="-342900">
              <a:buAutoNum type="arabicPeriod"/>
            </a:pPr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Shout about the work through your content and networks</a:t>
            </a:r>
            <a:endParaRPr lang="en-GB">
              <a:latin typeface="Arial"/>
              <a:cs typeface="Arial"/>
            </a:endParaRPr>
          </a:p>
          <a:p>
            <a:endParaRPr lang="en-GB" sz="1800" i="0"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pic>
        <p:nvPicPr>
          <p:cNvPr id="8" name="Picture 6" descr="Hub Partners – Pathfinder Teaching School Hub">
            <a:extLst>
              <a:ext uri="{FF2B5EF4-FFF2-40B4-BE49-F238E27FC236}">
                <a16:creationId xmlns:a16="http://schemas.microsoft.com/office/drawing/2014/main" id="{405A4285-BD70-DE54-47FE-0F04DB31E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060" y="6225019"/>
            <a:ext cx="1470814" cy="49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close up of a sign&#10;&#10;AI-generated content may be incorrect.">
            <a:extLst>
              <a:ext uri="{FF2B5EF4-FFF2-40B4-BE49-F238E27FC236}">
                <a16:creationId xmlns:a16="http://schemas.microsoft.com/office/drawing/2014/main" id="{0954E839-E292-81C9-22C8-41AB588635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6792" y="6184720"/>
            <a:ext cx="2062870" cy="518316"/>
          </a:xfrm>
          <a:prstGeom prst="rect">
            <a:avLst/>
          </a:prstGeom>
        </p:spPr>
      </p:pic>
      <p:pic>
        <p:nvPicPr>
          <p:cNvPr id="7" name="Picture 6" descr="A black and red logo&#10;&#10;AI-generated content may be incorrect.">
            <a:extLst>
              <a:ext uri="{FF2B5EF4-FFF2-40B4-BE49-F238E27FC236}">
                <a16:creationId xmlns:a16="http://schemas.microsoft.com/office/drawing/2014/main" id="{42847D89-D2CF-FE2C-808E-FEC222791C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06" y="6198233"/>
            <a:ext cx="1815550" cy="5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3E53DB7E6B5A439F9EFED032EAB22E" ma:contentTypeVersion="15" ma:contentTypeDescription="Create a new document." ma:contentTypeScope="" ma:versionID="4d61a745d219b3fb0f75774fb1b59ad2">
  <xsd:schema xmlns:xsd="http://www.w3.org/2001/XMLSchema" xmlns:xs="http://www.w3.org/2001/XMLSchema" xmlns:p="http://schemas.microsoft.com/office/2006/metadata/properties" xmlns:ns2="3a41ed9d-55cd-49b8-8a56-f08eb6b75fd1" xmlns:ns3="fec01297-6595-40b8-9892-80a3d4f2ddea" targetNamespace="http://schemas.microsoft.com/office/2006/metadata/properties" ma:root="true" ma:fieldsID="313615964d956b9df1a1285265ebfe18" ns2:_="" ns3:_="">
    <xsd:import namespace="3a41ed9d-55cd-49b8-8a56-f08eb6b75fd1"/>
    <xsd:import namespace="fec01297-6595-40b8-9892-80a3d4f2dd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1ed9d-55cd-49b8-8a56-f08eb6b75f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b9323f6-5ad7-4498-9c05-d3e61a4dfd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ategory" ma:index="22" nillable="true" ma:displayName="Category" ma:format="Dropdown" ma:internalName="Category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Governance"/>
                        <xsd:enumeration value="Strategy"/>
                        <xsd:enumeration value="Campaign"/>
                        <xsd:enumeration value="Choice 4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01297-6595-40b8-9892-80a3d4f2dde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ac9db851-e12f-4cf2-95d3-62d156897c33}" ma:internalName="TaxCatchAll" ma:showField="CatchAllData" ma:web="fec01297-6595-40b8-9892-80a3d4f2dd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3a41ed9d-55cd-49b8-8a56-f08eb6b75fd1" xsi:nil="true"/>
    <TaxCatchAll xmlns="fec01297-6595-40b8-9892-80a3d4f2ddea" xsi:nil="true"/>
    <lcf76f155ced4ddcb4097134ff3c332f xmlns="3a41ed9d-55cd-49b8-8a56-f08eb6b75fd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132444-CA0D-41C5-ACC5-35CFF7626087}">
  <ds:schemaRefs>
    <ds:schemaRef ds:uri="3a41ed9d-55cd-49b8-8a56-f08eb6b75fd1"/>
    <ds:schemaRef ds:uri="fec01297-6595-40b8-9892-80a3d4f2dd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6588646-8ED1-4A4F-9ACB-0A7B01D7FE5A}">
  <ds:schemaRefs>
    <ds:schemaRef ds:uri="3a41ed9d-55cd-49b8-8a56-f08eb6b75fd1"/>
    <ds:schemaRef ds:uri="fec01297-6595-40b8-9892-80a3d4f2ddea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378F5F4-4BF5-4566-86AE-0B557C4968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Hackett</dc:creator>
  <cp:lastModifiedBy>Steve Johnson</cp:lastModifiedBy>
  <cp:revision>2</cp:revision>
  <dcterms:created xsi:type="dcterms:W3CDTF">2025-03-13T12:37:31Z</dcterms:created>
  <dcterms:modified xsi:type="dcterms:W3CDTF">2025-03-26T23:44:08Z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0x0101002A3E53DB7E6B5A439F9EFED032EAB22E</vt:lpwstr>
  </property>
  <property fmtid="{D5CDD505-2E9C-101B-9397-08002B2CF9AE}" pid="3" name="MediaServiceImageTags">
    <vt:lpwstr/>
  </property>
</Properties>
</file>