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72" r:id="rId4"/>
    <p:sldId id="273" r:id="rId5"/>
    <p:sldId id="260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8286" autoAdjust="0"/>
  </p:normalViewPr>
  <p:slideViewPr>
    <p:cSldViewPr snapToGrid="0">
      <p:cViewPr varScale="1">
        <p:scale>
          <a:sx n="58" d="100"/>
          <a:sy n="58" d="100"/>
        </p:scale>
        <p:origin x="164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DE08D-C3CD-49F0-8DAC-87BF9E2005C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290EB-7795-43FA-8B2D-C80B8F3E9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140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F290EB-7795-43FA-8B2D-C80B8F3E9F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567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F290EB-7795-43FA-8B2D-C80B8F3E9F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144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B10DB-85BC-4350-868E-9AB4396505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130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Access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F290EB-7795-43FA-8B2D-C80B8F3E9F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981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F290EB-7795-43FA-8B2D-C80B8F3E9F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583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F290EB-7795-43FA-8B2D-C80B8F3E9F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266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E2AA5-E3D4-7F0D-A295-022C46AD8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137C2C-487E-0677-F69D-7BC610FC5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B15EE-DC3A-0C6F-AC07-38F02CF87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EDD0F-D1F2-A3D5-A8DB-6CB44A100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45EB3-4FE6-F234-7D3F-9C7A450BF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3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60D1A-280E-0E4D-FECA-6FEB7599D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258293-7DF3-B778-EF08-7428DB7D2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FABA2-5679-4241-342A-D8211B6B9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4C681-C642-8666-E30D-5D3272045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5182F-B782-D325-5D6E-724D4B33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851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5FB5D0-BCBD-3B04-08B4-6896940B3D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DAB858-17FB-8ADE-12BD-553B1DB7DE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92D2C-028F-66EF-B4EC-91A34EFBC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E2DD0-05B8-E2ED-7C79-7D91DD2A0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865E1-67F4-EEDB-F815-2CE713835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76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87BDA-A1AC-DB63-1126-7543772E5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9ACFE-57A7-A443-F9FB-4C55A26D06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CC933-989C-CF64-5FE0-142748CA3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31B01-F2B5-0E35-13A7-1ABCDCB6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502E-A223-EFFA-C68C-9FCAB6900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51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D1322-632E-2BC1-5D09-8C3105101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34061-9D76-9A5F-1175-CAA67C2E5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57362-6967-1F2F-8932-8A76C72B2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5C8C80-101F-E86E-2E55-C7B523676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62D79-D008-A2E5-156F-5AF42AC4C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33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02BE9-FA33-D4A6-387E-EB8D13C1A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8437A-A8A1-C7D7-91DD-EEF4CB0E93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944848-D227-5917-F43D-790D842CC7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14A0F6-72BB-2BED-075E-0D445B09B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AEFE97-32DD-AC3E-8ACA-43B4A1DD0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4B6940-D48E-3BBF-29DD-694F212B6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03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F7148-DFDA-3992-9089-2D63BCEEE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8FD22-9256-936B-5C2A-C3B81860F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9C62AF-36A2-37FE-643A-014E35424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F738A0-33D3-14DC-BF7C-4170B2E55D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07CA5B-0287-0A08-EF0E-F4F432D38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E52A01-311E-D22A-32A9-AA4035B28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486BFB-1119-9A8B-6ED2-4B9C2B8C2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4E609C-C256-8355-1CDF-1076E4288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50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E71FE-82EC-3326-87EE-17BBDCFAD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60513-3649-FB99-7530-4A9722B06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4DB058-0313-50AF-493C-913A7FAE6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F84A9-43E6-A536-DC17-6B56FB6C1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57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446CEF-4E54-6EA0-0328-76BC113DA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E39397-2884-B547-5C81-76B19AA42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8191F-0792-E140-BA39-7F0478BB9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48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EF9DC-5B64-6F98-39E0-0A6E2A7E3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F443D-C1A8-2238-D727-2169106E0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EB1BAB-40F5-92A4-E8C5-3A0563BC0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DE2866-AABB-5F89-6EF6-3DC3BD6E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4B177E-0B90-A605-FB3B-4B9645C34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BA875A-08F3-8999-4080-BF8F9C965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712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D43F4-4679-EC94-F3A1-F8E4DC8C6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1D9549-5957-B347-F3FE-A620A8352A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510E-37F3-67CB-C77E-B227915B6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57D59B-15E0-2DF4-47E7-D45807866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7095A4-2BAB-03A4-69D4-EEDA02F93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3F8C74-D510-78E9-F9BA-BC390F4B4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4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D5B268-994C-A530-7412-57BE661BC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1BE373-24BB-FA3C-1A5D-049523EA5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2036F-3A71-C3EB-02B4-8BE58E4836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BDC8F-326F-4FB5-9302-C2A542D1322E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2AD4-5CDF-DF9A-1F50-A0BDCE8AC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A6A01-49CD-3323-2066-74A3F55308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D1B2D-4F9F-4E84-905C-EA1BEDA86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15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68295-17A9-6A00-35B7-561453E251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“Technology is a tool 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not a goal”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697D3F-6F8E-653B-EA72-AD4D948F7E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33599"/>
          </a:xfrm>
        </p:spPr>
        <p:txBody>
          <a:bodyPr>
            <a:normAutofit fontScale="62500" lnSpcReduction="20000"/>
          </a:bodyPr>
          <a:lstStyle/>
          <a:p>
            <a:endParaRPr lang="en-GB" dirty="0"/>
          </a:p>
          <a:p>
            <a:br>
              <a:rPr lang="en-GB" sz="4200" dirty="0"/>
            </a:br>
            <a:r>
              <a:rPr lang="en-GB" sz="7600" dirty="0"/>
              <a:t>Caireen Sutherland</a:t>
            </a:r>
          </a:p>
          <a:p>
            <a:r>
              <a:rPr lang="en-GB" sz="5100" dirty="0"/>
              <a:t>Head of Education, RNIB</a:t>
            </a:r>
          </a:p>
          <a:p>
            <a:r>
              <a:rPr lang="en-GB" sz="5100" dirty="0"/>
              <a:t>QTVI and QTMSI</a:t>
            </a:r>
          </a:p>
        </p:txBody>
      </p:sp>
      <p:pic>
        <p:nvPicPr>
          <p:cNvPr id="4" name="Picture 3" descr="&#10;RNIB Logo&#10;&#10;On two lines reads: &quot;RNIB See differently&quot;  with a pnk line between RNIB and the following line" title="RNIB Logo">
            <a:extLst>
              <a:ext uri="{FF2B5EF4-FFF2-40B4-BE49-F238E27FC236}">
                <a16:creationId xmlns:a16="http://schemas.microsoft.com/office/drawing/2014/main" id="{E16F6333-2BEC-9185-19B7-0FCEF3535AC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525" y="4829175"/>
            <a:ext cx="2089895" cy="1922808"/>
          </a:xfrm>
          <a:prstGeom prst="rect">
            <a:avLst/>
          </a:prstGeom>
          <a:effectLst/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34945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F1CC1-704C-D604-13B5-EB5867844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CAEB7-641B-B3A9-DB90-214189331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Accessibility – two fold</a:t>
            </a:r>
          </a:p>
          <a:p>
            <a:r>
              <a:rPr lang="en-GB" sz="3600" dirty="0"/>
              <a:t>Considerations </a:t>
            </a:r>
          </a:p>
          <a:p>
            <a:r>
              <a:rPr lang="en-GB" sz="3600" dirty="0"/>
              <a:t>Examples</a:t>
            </a:r>
          </a:p>
        </p:txBody>
      </p:sp>
      <p:pic>
        <p:nvPicPr>
          <p:cNvPr id="4" name="Picture 3" descr="&#10;RNIB Logo&#10;&#10;On two lines reads: &quot;RNIB See differently&quot;  with a pnk line between RNIB and the following line" title="RNIB Logo">
            <a:extLst>
              <a:ext uri="{FF2B5EF4-FFF2-40B4-BE49-F238E27FC236}">
                <a16:creationId xmlns:a16="http://schemas.microsoft.com/office/drawing/2014/main" id="{5C446FD6-DEDA-4D11-A5DF-E3C8F895F14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40" y="5057803"/>
            <a:ext cx="1694180" cy="1694180"/>
          </a:xfrm>
          <a:prstGeom prst="rect">
            <a:avLst/>
          </a:prstGeom>
          <a:effectLst/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415634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60582-8706-0343-98B2-F34767760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Access 1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3816D2-2AFB-9041-B0E5-D975AFD0B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832" y="223023"/>
            <a:ext cx="3381375" cy="33813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792B66-FC59-D745-B99C-52DD9C51F8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832" y="2104887"/>
            <a:ext cx="4064000" cy="3683000"/>
          </a:xfrm>
          <a:prstGeom prst="rect">
            <a:avLst/>
          </a:prstGeom>
        </p:spPr>
      </p:pic>
      <p:pic>
        <p:nvPicPr>
          <p:cNvPr id="6" name="Picture 5" descr="&#10;RNIB Logo&#10;&#10;On two lines reads: &quot;RNIB See differently&quot;  with a pnk line between RNIB and the following line" title="RNIB Logo">
            <a:extLst>
              <a:ext uri="{FF2B5EF4-FFF2-40B4-BE49-F238E27FC236}">
                <a16:creationId xmlns:a16="http://schemas.microsoft.com/office/drawing/2014/main" id="{A3526E2E-015D-4454-A21D-4CB2D514ACC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820" y="4940797"/>
            <a:ext cx="1694180" cy="1694180"/>
          </a:xfrm>
          <a:prstGeom prst="rect">
            <a:avLst/>
          </a:prstGeom>
          <a:effectLst/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1026" name="Picture 2" descr="2d9d8e0e-75a0-4c85-ad02-2e9ef8d8c13e@GBRP265">
            <a:extLst>
              <a:ext uri="{FF2B5EF4-FFF2-40B4-BE49-F238E27FC236}">
                <a16:creationId xmlns:a16="http://schemas.microsoft.com/office/drawing/2014/main" id="{1E0B9C87-AA84-463A-BFEB-77DB912358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4" t="6994" r="5690" b="29746"/>
          <a:stretch/>
        </p:blipFill>
        <p:spPr bwMode="auto">
          <a:xfrm>
            <a:off x="662609" y="2018196"/>
            <a:ext cx="2239617" cy="385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89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D31CC-A42D-A18A-BFD2-2DC361A29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Access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AD95A-185B-F317-4193-5AE4FB7F5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Accessible</a:t>
            </a:r>
          </a:p>
          <a:p>
            <a:endParaRPr lang="en-GB" sz="4000" dirty="0"/>
          </a:p>
          <a:p>
            <a:r>
              <a:rPr lang="en-GB" sz="4000" dirty="0"/>
              <a:t>Adaptable</a:t>
            </a:r>
          </a:p>
          <a:p>
            <a:endParaRPr lang="en-GB" sz="4000" dirty="0"/>
          </a:p>
          <a:p>
            <a:r>
              <a:rPr lang="en-GB" sz="4000" dirty="0"/>
              <a:t>Interactive </a:t>
            </a:r>
          </a:p>
        </p:txBody>
      </p:sp>
      <p:pic>
        <p:nvPicPr>
          <p:cNvPr id="4" name="Picture 3" descr="&#10;RNIB Logo&#10;&#10;On two lines reads: &quot;RNIB See differently&quot;  with a pnk line between RNIB and the following line" title="RNIB Logo">
            <a:extLst>
              <a:ext uri="{FF2B5EF4-FFF2-40B4-BE49-F238E27FC236}">
                <a16:creationId xmlns:a16="http://schemas.microsoft.com/office/drawing/2014/main" id="{DA1D3446-5D5C-72B4-7EB2-24134D637B7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40" y="5057803"/>
            <a:ext cx="1694180" cy="1694180"/>
          </a:xfrm>
          <a:prstGeom prst="rect">
            <a:avLst/>
          </a:prstGeom>
          <a:effectLst/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1461468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E46BA-EFF1-FEF9-052E-380FB237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665C3-4E8F-0F37-86CE-58B819943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Apps for</a:t>
            </a:r>
          </a:p>
          <a:p>
            <a:pPr marL="457200" lvl="1" indent="0">
              <a:buNone/>
            </a:pPr>
            <a:r>
              <a:rPr lang="en-GB" dirty="0"/>
              <a:t>Access – </a:t>
            </a:r>
            <a:r>
              <a:rPr lang="en-GB" dirty="0" err="1"/>
              <a:t>Bookcreator</a:t>
            </a:r>
            <a:r>
              <a:rPr lang="en-GB" dirty="0"/>
              <a:t>, </a:t>
            </a:r>
            <a:r>
              <a:rPr lang="en-GB" dirty="0" err="1"/>
              <a:t>Choiceboard</a:t>
            </a:r>
            <a:r>
              <a:rPr lang="en-GB" dirty="0"/>
              <a:t>, Voice Memo, Tag to tap</a:t>
            </a:r>
          </a:p>
          <a:p>
            <a:pPr marL="457200" lvl="1" indent="0">
              <a:buNone/>
            </a:pPr>
            <a:r>
              <a:rPr lang="en-GB" dirty="0"/>
              <a:t>Visual Skills – </a:t>
            </a:r>
            <a:r>
              <a:rPr lang="en-GB" dirty="0" err="1"/>
              <a:t>Movepaint</a:t>
            </a:r>
            <a:r>
              <a:rPr lang="en-GB" dirty="0"/>
              <a:t>, </a:t>
            </a:r>
            <a:r>
              <a:rPr lang="en-GB" dirty="0" err="1"/>
              <a:t>Particlescape</a:t>
            </a:r>
            <a:r>
              <a:rPr lang="en-GB" dirty="0"/>
              <a:t>, Baby bubbles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QR Codes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0128504-C3A5-051B-A8F2-3F46137FE3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530" y="3429000"/>
            <a:ext cx="2326323" cy="2326323"/>
          </a:xfrm>
          <a:prstGeom prst="rect">
            <a:avLst/>
          </a:prstGeom>
        </p:spPr>
      </p:pic>
      <p:pic>
        <p:nvPicPr>
          <p:cNvPr id="5" name="Picture 4" descr="&#10;RNIB Logo&#10;&#10;On two lines reads: &quot;RNIB See differently&quot;  with a pnk line between RNIB and the following line" title="RNIB Logo">
            <a:extLst>
              <a:ext uri="{FF2B5EF4-FFF2-40B4-BE49-F238E27FC236}">
                <a16:creationId xmlns:a16="http://schemas.microsoft.com/office/drawing/2014/main" id="{BC2A2AAD-1217-B4A3-FD21-2FF6CED6969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40" y="5057803"/>
            <a:ext cx="1694180" cy="1694180"/>
          </a:xfrm>
          <a:prstGeom prst="rect">
            <a:avLst/>
          </a:prstGeom>
          <a:effectLst/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224330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39B2A-9A55-1F5B-544D-468ADFFE0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Lights, camera,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9C8F4-E7DF-41BD-D7DB-9FDD2C6F2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Camera and video </a:t>
            </a:r>
          </a:p>
          <a:p>
            <a:pPr lvl="1"/>
            <a:r>
              <a:rPr lang="en-GB" dirty="0"/>
              <a:t>Perspective</a:t>
            </a:r>
          </a:p>
          <a:p>
            <a:pPr lvl="1"/>
            <a:r>
              <a:rPr lang="en-GB" dirty="0"/>
              <a:t>Purpose</a:t>
            </a:r>
          </a:p>
          <a:p>
            <a:pPr lvl="1"/>
            <a:endParaRPr lang="en-GB" dirty="0"/>
          </a:p>
          <a:p>
            <a:r>
              <a:rPr lang="en-GB" dirty="0"/>
              <a:t>Action 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4" name="Picture 3" descr="&#10;RNIB Logo&#10;&#10;On two lines reads: &quot;RNIB See differently&quot;  with a pnk line between RNIB and the following line" title="RNIB Logo">
            <a:extLst>
              <a:ext uri="{FF2B5EF4-FFF2-40B4-BE49-F238E27FC236}">
                <a16:creationId xmlns:a16="http://schemas.microsoft.com/office/drawing/2014/main" id="{50E49E73-29F9-9566-0A9D-38B77162B24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40" y="5057803"/>
            <a:ext cx="1694180" cy="1694180"/>
          </a:xfrm>
          <a:prstGeom prst="rect">
            <a:avLst/>
          </a:prstGeom>
          <a:effectLst/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834266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9D487-A0B3-4203-F4F4-EC53D7AA8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3744B-6FB7-AE79-CF34-59B096F74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Real World </a:t>
            </a:r>
          </a:p>
          <a:p>
            <a:r>
              <a:rPr lang="en-GB" sz="3600" dirty="0"/>
              <a:t>Skills Ladders</a:t>
            </a:r>
          </a:p>
          <a:p>
            <a:r>
              <a:rPr lang="en-GB" sz="3600" dirty="0"/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2651062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8717</TotalTime>
  <Words>86</Words>
  <Application>Microsoft Office PowerPoint</Application>
  <PresentationFormat>Widescreen</PresentationFormat>
  <Paragraphs>39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“Technology is a tool  not a goal”</vt:lpstr>
      <vt:lpstr>Contents</vt:lpstr>
      <vt:lpstr>Access 1 </vt:lpstr>
      <vt:lpstr>Access 2</vt:lpstr>
      <vt:lpstr>Examples</vt:lpstr>
      <vt:lpstr>Lights, camera, action</vt:lpstr>
      <vt:lpstr>Outcomes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“Technology is a tool  not a goal”</dc:title>
  <dc:creator>Caireen Sutherland</dc:creator>
  <cp:lastModifiedBy>Lindsey Rousseau</cp:lastModifiedBy>
  <cp:revision>3</cp:revision>
  <dcterms:created xsi:type="dcterms:W3CDTF">2023-02-21T11:02:30Z</dcterms:created>
  <dcterms:modified xsi:type="dcterms:W3CDTF">2023-03-09T15:06:46Z</dcterms:modified>
</cp:coreProperties>
</file>